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78F67-EB09-0F4B-99FE-F59058230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CCC5BC-CA2B-5C45-9D93-327DC0EE71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7684D-428B-8249-B1DB-9EB8E0FB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9EADB-2EAB-BE4D-8323-D73F1AADC037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9F6D7-A349-F449-88B9-607C68CB0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88D2E-3568-BA41-9034-EA6CBC9FA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62000-0DAD-064E-86C2-B12B327D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039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06917E-5846-F044-AA14-655985451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26D369-3E4A-1C4A-B9D8-28EAD2BD3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61FBF-DEF4-C449-B37C-7CDB5D7BFC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9EADB-2EAB-BE4D-8323-D73F1AADC037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8B2B9-E215-444D-A0A4-CEAEB827C7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1BED9-3ED9-764E-86FE-72B099E253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62000-0DAD-064E-86C2-B12B327D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857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7ACEDC-7CB5-4E91-805B-829FAC5BCA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22" r="6001"/>
          <a:stretch/>
        </p:blipFill>
        <p:spPr>
          <a:xfrm>
            <a:off x="215641" y="1611984"/>
            <a:ext cx="1074655" cy="4934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9641D3-14B7-442E-9357-47C7A1783A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22" r="6001"/>
          <a:stretch/>
        </p:blipFill>
        <p:spPr>
          <a:xfrm>
            <a:off x="11010903" y="1526636"/>
            <a:ext cx="1074655" cy="4934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 descr=" ">
            <a:extLst>
              <a:ext uri="{FF2B5EF4-FFF2-40B4-BE49-F238E27FC236}">
                <a16:creationId xmlns:a16="http://schemas.microsoft.com/office/drawing/2014/main" id="{04D9043A-02AC-45A0-8F00-61203DFE4C5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290296" y="1734532"/>
            <a:ext cx="2743200" cy="3487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Thank you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0C3B37-CAC2-4665-90F5-BA5C818FF5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" r="7401" b="14608"/>
          <a:stretch/>
        </p:blipFill>
        <p:spPr>
          <a:xfrm>
            <a:off x="4471761" y="2404434"/>
            <a:ext cx="2937702" cy="29875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D7B77B-2676-4B58-8C58-A9D84063D229}"/>
              </a:ext>
            </a:extLst>
          </p:cNvPr>
          <p:cNvSpPr txBox="1"/>
          <p:nvPr/>
        </p:nvSpPr>
        <p:spPr>
          <a:xfrm>
            <a:off x="1264896" y="5394959"/>
            <a:ext cx="277368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900" b="0" i="0" u="none" strike="noStrike" kern="1200" cap="none" spc="0" normalizeH="0" baseline="0" noProof="0" dirty="0">
                <a:ln>
                  <a:noFill/>
                </a:ln>
                <a:solidFill>
                  <a:srgbClr val="6531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Dr. Swati </a:t>
            </a:r>
            <a:r>
              <a:rPr kumimoji="0" lang="en-IN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6531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Bhave</a:t>
            </a:r>
            <a:endParaRPr kumimoji="0" lang="en-IN" sz="1900" b="0" i="0" u="none" strike="noStrike" kern="1200" cap="none" spc="0" normalizeH="0" baseline="0" noProof="0" dirty="0">
              <a:ln>
                <a:noFill/>
              </a:ln>
              <a:solidFill>
                <a:srgbClr val="6531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67F1CC4-D423-4086-A4CD-D2A71F7836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6" b="2746"/>
          <a:stretch/>
        </p:blipFill>
        <p:spPr>
          <a:xfrm>
            <a:off x="8256580" y="2322698"/>
            <a:ext cx="2643833" cy="31502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E1FF936-FEB6-4913-9F57-DED2A455BF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7522" y="2458246"/>
            <a:ext cx="2616681" cy="2880000"/>
          </a:xfrm>
          <a:prstGeom prst="rect">
            <a:avLst/>
          </a:prstGeom>
          <a:ln>
            <a:solidFill>
              <a:srgbClr val="2F528F"/>
            </a:solidFill>
          </a:ln>
        </p:spPr>
      </p:pic>
    </p:spTree>
    <p:extLst>
      <p:ext uri="{BB962C8B-B14F-4D97-AF65-F5344CB8AC3E}">
        <p14:creationId xmlns:p14="http://schemas.microsoft.com/office/powerpoint/2010/main" val="225349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sagarvartak1992@gmail.com</dc:creator>
  <cp:lastModifiedBy>Swati Bhave</cp:lastModifiedBy>
  <cp:revision>4</cp:revision>
  <dcterms:created xsi:type="dcterms:W3CDTF">2021-12-11T14:31:18Z</dcterms:created>
  <dcterms:modified xsi:type="dcterms:W3CDTF">2021-12-11T15:52:54Z</dcterms:modified>
</cp:coreProperties>
</file>