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C90066-3455-408E-8EAD-7E66F4B6E0A2}" v="3" dt="2022-10-09T05:50:03.0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45" y="4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wati Bhave" userId="624bc714b8204c26" providerId="LiveId" clId="{EBC90066-3455-408E-8EAD-7E66F4B6E0A2}"/>
    <pc:docChg chg="custSel delSld modSld">
      <pc:chgData name="Swati Bhave" userId="624bc714b8204c26" providerId="LiveId" clId="{EBC90066-3455-408E-8EAD-7E66F4B6E0A2}" dt="2022-10-09T05:51:11.401" v="47" actId="47"/>
      <pc:docMkLst>
        <pc:docMk/>
      </pc:docMkLst>
      <pc:sldChg chg="del">
        <pc:chgData name="Swati Bhave" userId="624bc714b8204c26" providerId="LiveId" clId="{EBC90066-3455-408E-8EAD-7E66F4B6E0A2}" dt="2022-10-09T05:26:49.129" v="0" actId="47"/>
        <pc:sldMkLst>
          <pc:docMk/>
          <pc:sldMk cId="2495255766" sldId="257"/>
        </pc:sldMkLst>
      </pc:sldChg>
      <pc:sldChg chg="modSp mod">
        <pc:chgData name="Swati Bhave" userId="624bc714b8204c26" providerId="LiveId" clId="{EBC90066-3455-408E-8EAD-7E66F4B6E0A2}" dt="2022-10-09T05:27:37.940" v="7" actId="1076"/>
        <pc:sldMkLst>
          <pc:docMk/>
          <pc:sldMk cId="3398511271" sldId="261"/>
        </pc:sldMkLst>
        <pc:graphicFrameChg chg="mod modGraphic">
          <ac:chgData name="Swati Bhave" userId="624bc714b8204c26" providerId="LiveId" clId="{EBC90066-3455-408E-8EAD-7E66F4B6E0A2}" dt="2022-10-09T05:27:37.940" v="7" actId="1076"/>
          <ac:graphicFrameMkLst>
            <pc:docMk/>
            <pc:sldMk cId="3398511271" sldId="261"/>
            <ac:graphicFrameMk id="4" creationId="{969E5604-354C-86AB-A51A-AC7537326399}"/>
          </ac:graphicFrameMkLst>
        </pc:graphicFrameChg>
      </pc:sldChg>
      <pc:sldChg chg="addSp delSp modSp del mod setBg setClrOvrMap">
        <pc:chgData name="Swati Bhave" userId="624bc714b8204c26" providerId="LiveId" clId="{EBC90066-3455-408E-8EAD-7E66F4B6E0A2}" dt="2022-10-09T05:51:11.401" v="47" actId="47"/>
        <pc:sldMkLst>
          <pc:docMk/>
          <pc:sldMk cId="1470277540" sldId="262"/>
        </pc:sldMkLst>
        <pc:spChg chg="add del mod">
          <ac:chgData name="Swati Bhave" userId="624bc714b8204c26" providerId="LiveId" clId="{EBC90066-3455-408E-8EAD-7E66F4B6E0A2}" dt="2022-10-09T05:48:55.653" v="29" actId="478"/>
          <ac:spMkLst>
            <pc:docMk/>
            <pc:sldMk cId="1470277540" sldId="262"/>
            <ac:spMk id="16" creationId="{6D24FC45-3981-3E12-3474-67A7856143AC}"/>
          </ac:spMkLst>
        </pc:spChg>
        <pc:spChg chg="add">
          <ac:chgData name="Swati Bhave" userId="624bc714b8204c26" providerId="LiveId" clId="{EBC90066-3455-408E-8EAD-7E66F4B6E0A2}" dt="2022-10-09T05:48:14.412" v="21" actId="26606"/>
          <ac:spMkLst>
            <pc:docMk/>
            <pc:sldMk cId="1470277540" sldId="262"/>
            <ac:spMk id="19" creationId="{99CEE05D-F25C-4EC3-B527-D9C999E335CD}"/>
          </ac:spMkLst>
        </pc:spChg>
        <pc:spChg chg="add">
          <ac:chgData name="Swati Bhave" userId="624bc714b8204c26" providerId="LiveId" clId="{EBC90066-3455-408E-8EAD-7E66F4B6E0A2}" dt="2022-10-09T05:48:14.412" v="21" actId="26606"/>
          <ac:spMkLst>
            <pc:docMk/>
            <pc:sldMk cId="1470277540" sldId="262"/>
            <ac:spMk id="21" creationId="{4F036726-0C05-446E-91C3-B986EBEA055E}"/>
          </ac:spMkLst>
        </pc:spChg>
        <pc:spChg chg="add">
          <ac:chgData name="Swati Bhave" userId="624bc714b8204c26" providerId="LiveId" clId="{EBC90066-3455-408E-8EAD-7E66F4B6E0A2}" dt="2022-10-09T05:48:14.412" v="21" actId="26606"/>
          <ac:spMkLst>
            <pc:docMk/>
            <pc:sldMk cId="1470277540" sldId="262"/>
            <ac:spMk id="23" creationId="{A310ABCD-C34B-42D1-9BEB-47755A3EA36C}"/>
          </ac:spMkLst>
        </pc:spChg>
        <pc:spChg chg="add">
          <ac:chgData name="Swati Bhave" userId="624bc714b8204c26" providerId="LiveId" clId="{EBC90066-3455-408E-8EAD-7E66F4B6E0A2}" dt="2022-10-09T05:48:14.412" v="21" actId="26606"/>
          <ac:spMkLst>
            <pc:docMk/>
            <pc:sldMk cId="1470277540" sldId="262"/>
            <ac:spMk id="25" creationId="{F38AB6A2-89F7-43B5-B608-50DFC740DEBF}"/>
          </ac:spMkLst>
        </pc:spChg>
        <pc:spChg chg="add">
          <ac:chgData name="Swati Bhave" userId="624bc714b8204c26" providerId="LiveId" clId="{EBC90066-3455-408E-8EAD-7E66F4B6E0A2}" dt="2022-10-09T05:48:14.412" v="21" actId="26606"/>
          <ac:spMkLst>
            <pc:docMk/>
            <pc:sldMk cId="1470277540" sldId="262"/>
            <ac:spMk id="27" creationId="{06585B74-DAF6-470E-B2F3-B5530A709AAC}"/>
          </ac:spMkLst>
        </pc:spChg>
        <pc:spChg chg="add">
          <ac:chgData name="Swati Bhave" userId="624bc714b8204c26" providerId="LiveId" clId="{EBC90066-3455-408E-8EAD-7E66F4B6E0A2}" dt="2022-10-09T05:48:14.412" v="21" actId="26606"/>
          <ac:spMkLst>
            <pc:docMk/>
            <pc:sldMk cId="1470277540" sldId="262"/>
            <ac:spMk id="29" creationId="{30BAD96F-CE2F-4682-99B8-0DD9E6AE2BED}"/>
          </ac:spMkLst>
        </pc:spChg>
        <pc:picChg chg="add mod">
          <ac:chgData name="Swati Bhave" userId="624bc714b8204c26" providerId="LiveId" clId="{EBC90066-3455-408E-8EAD-7E66F4B6E0A2}" dt="2022-10-09T05:49:42.235" v="35" actId="1076"/>
          <ac:picMkLst>
            <pc:docMk/>
            <pc:sldMk cId="1470277540" sldId="262"/>
            <ac:picMk id="3" creationId="{F821F8B3-CA1C-6F68-6AA6-014AFB2B5F30}"/>
          </ac:picMkLst>
        </pc:picChg>
        <pc:picChg chg="add mod">
          <ac:chgData name="Swati Bhave" userId="624bc714b8204c26" providerId="LiveId" clId="{EBC90066-3455-408E-8EAD-7E66F4B6E0A2}" dt="2022-10-09T05:49:56.546" v="38" actId="1076"/>
          <ac:picMkLst>
            <pc:docMk/>
            <pc:sldMk cId="1470277540" sldId="262"/>
            <ac:picMk id="4" creationId="{2FDE033D-68F1-C596-0AB1-A1EC6F708114}"/>
          </ac:picMkLst>
        </pc:picChg>
        <pc:picChg chg="del mod">
          <ac:chgData name="Swati Bhave" userId="624bc714b8204c26" providerId="LiveId" clId="{EBC90066-3455-408E-8EAD-7E66F4B6E0A2}" dt="2022-10-09T05:48:40.795" v="24" actId="478"/>
          <ac:picMkLst>
            <pc:docMk/>
            <pc:sldMk cId="1470277540" sldId="262"/>
            <ac:picMk id="6" creationId="{AEDD2DBE-2130-83E6-C7E7-41C2C18F8696}"/>
          </ac:picMkLst>
        </pc:picChg>
        <pc:picChg chg="mod">
          <ac:chgData name="Swati Bhave" userId="624bc714b8204c26" providerId="LiveId" clId="{EBC90066-3455-408E-8EAD-7E66F4B6E0A2}" dt="2022-10-09T05:48:14.412" v="21" actId="26606"/>
          <ac:picMkLst>
            <pc:docMk/>
            <pc:sldMk cId="1470277540" sldId="262"/>
            <ac:picMk id="8" creationId="{E19CD919-10B0-0628-B3F8-580D03CE2790}"/>
          </ac:picMkLst>
        </pc:picChg>
        <pc:picChg chg="del mod">
          <ac:chgData name="Swati Bhave" userId="624bc714b8204c26" providerId="LiveId" clId="{EBC90066-3455-408E-8EAD-7E66F4B6E0A2}" dt="2022-10-09T05:47:33.138" v="12" actId="478"/>
          <ac:picMkLst>
            <pc:docMk/>
            <pc:sldMk cId="1470277540" sldId="262"/>
            <ac:picMk id="10" creationId="{ABDC45A4-47A3-49F5-8405-241727B8FB3A}"/>
          </ac:picMkLst>
        </pc:picChg>
        <pc:picChg chg="mod ord">
          <ac:chgData name="Swati Bhave" userId="624bc714b8204c26" providerId="LiveId" clId="{EBC90066-3455-408E-8EAD-7E66F4B6E0A2}" dt="2022-10-09T05:48:14.412" v="21" actId="26606"/>
          <ac:picMkLst>
            <pc:docMk/>
            <pc:sldMk cId="1470277540" sldId="262"/>
            <ac:picMk id="12" creationId="{38888E9A-A8ED-9A38-1B51-4759C16A3457}"/>
          </ac:picMkLst>
        </pc:picChg>
      </pc:sldChg>
      <pc:sldChg chg="addSp delSp modSp mod setBg delDesignElem">
        <pc:chgData name="Swati Bhave" userId="624bc714b8204c26" providerId="LiveId" clId="{EBC90066-3455-408E-8EAD-7E66F4B6E0A2}" dt="2022-10-09T05:51:06.531" v="46" actId="1076"/>
        <pc:sldMkLst>
          <pc:docMk/>
          <pc:sldMk cId="2642637080" sldId="263"/>
        </pc:sldMkLst>
        <pc:spChg chg="add">
          <ac:chgData name="Swati Bhave" userId="624bc714b8204c26" providerId="LiveId" clId="{EBC90066-3455-408E-8EAD-7E66F4B6E0A2}" dt="2022-10-09T05:50:58.138" v="43" actId="26606"/>
          <ac:spMkLst>
            <pc:docMk/>
            <pc:sldMk cId="2642637080" sldId="263"/>
            <ac:spMk id="26" creationId="{417CDA24-35F8-4540-8C52-3096D6D94949}"/>
          </ac:spMkLst>
        </pc:spChg>
        <pc:spChg chg="add">
          <ac:chgData name="Swati Bhave" userId="624bc714b8204c26" providerId="LiveId" clId="{EBC90066-3455-408E-8EAD-7E66F4B6E0A2}" dt="2022-10-09T05:50:58.138" v="43" actId="26606"/>
          <ac:spMkLst>
            <pc:docMk/>
            <pc:sldMk cId="2642637080" sldId="263"/>
            <ac:spMk id="28" creationId="{8658BFE0-4E65-4174-9C75-687C94E88273}"/>
          </ac:spMkLst>
        </pc:spChg>
        <pc:spChg chg="add">
          <ac:chgData name="Swati Bhave" userId="624bc714b8204c26" providerId="LiveId" clId="{EBC90066-3455-408E-8EAD-7E66F4B6E0A2}" dt="2022-10-09T05:50:58.138" v="43" actId="26606"/>
          <ac:spMkLst>
            <pc:docMk/>
            <pc:sldMk cId="2642637080" sldId="263"/>
            <ac:spMk id="30" creationId="{FA75DFED-A0C1-4A83-BE1D-0271C1826EF6}"/>
          </ac:spMkLst>
        </pc:spChg>
        <pc:picChg chg="mod ord">
          <ac:chgData name="Swati Bhave" userId="624bc714b8204c26" providerId="LiveId" clId="{EBC90066-3455-408E-8EAD-7E66F4B6E0A2}" dt="2022-10-09T05:51:06.531" v="46" actId="1076"/>
          <ac:picMkLst>
            <pc:docMk/>
            <pc:sldMk cId="2642637080" sldId="263"/>
            <ac:picMk id="3" creationId="{F821F8B3-CA1C-6F68-6AA6-014AFB2B5F30}"/>
          </ac:picMkLst>
        </pc:picChg>
        <pc:picChg chg="mod ord">
          <ac:chgData name="Swati Bhave" userId="624bc714b8204c26" providerId="LiveId" clId="{EBC90066-3455-408E-8EAD-7E66F4B6E0A2}" dt="2022-10-09T05:50:58.138" v="43" actId="26606"/>
          <ac:picMkLst>
            <pc:docMk/>
            <pc:sldMk cId="2642637080" sldId="263"/>
            <ac:picMk id="4" creationId="{2FDE033D-68F1-C596-0AB1-A1EC6F708114}"/>
          </ac:picMkLst>
        </pc:picChg>
        <pc:picChg chg="mod">
          <ac:chgData name="Swati Bhave" userId="624bc714b8204c26" providerId="LiveId" clId="{EBC90066-3455-408E-8EAD-7E66F4B6E0A2}" dt="2022-10-09T05:50:58.138" v="43" actId="26606"/>
          <ac:picMkLst>
            <pc:docMk/>
            <pc:sldMk cId="2642637080" sldId="263"/>
            <ac:picMk id="8" creationId="{E19CD919-10B0-0628-B3F8-580D03CE2790}"/>
          </ac:picMkLst>
        </pc:picChg>
        <pc:picChg chg="mod ord">
          <ac:chgData name="Swati Bhave" userId="624bc714b8204c26" providerId="LiveId" clId="{EBC90066-3455-408E-8EAD-7E66F4B6E0A2}" dt="2022-10-09T05:51:04.234" v="45" actId="1076"/>
          <ac:picMkLst>
            <pc:docMk/>
            <pc:sldMk cId="2642637080" sldId="263"/>
            <ac:picMk id="12" creationId="{38888E9A-A8ED-9A38-1B51-4759C16A3457}"/>
          </ac:picMkLst>
        </pc:picChg>
        <pc:cxnChg chg="add del">
          <ac:chgData name="Swati Bhave" userId="624bc714b8204c26" providerId="LiveId" clId="{EBC90066-3455-408E-8EAD-7E66F4B6E0A2}" dt="2022-10-09T05:50:58.138" v="43" actId="26606"/>
          <ac:cxnSpMkLst>
            <pc:docMk/>
            <pc:sldMk cId="2642637080" sldId="263"/>
            <ac:cxnSpMk id="17" creationId="{91B6081D-D3E8-4209-B85B-EB1C655A6272}"/>
          </ac:cxnSpMkLst>
        </pc:cxnChg>
        <pc:cxnChg chg="add del">
          <ac:chgData name="Swati Bhave" userId="624bc714b8204c26" providerId="LiveId" clId="{EBC90066-3455-408E-8EAD-7E66F4B6E0A2}" dt="2022-10-09T05:50:58.138" v="43" actId="26606"/>
          <ac:cxnSpMkLst>
            <pc:docMk/>
            <pc:sldMk cId="2642637080" sldId="263"/>
            <ac:cxnSpMk id="19" creationId="{28CA55E4-1295-45C8-BA05-5A9E705B749A}"/>
          </ac:cxnSpMkLst>
        </pc:cxnChg>
        <pc:cxnChg chg="add del">
          <ac:chgData name="Swati Bhave" userId="624bc714b8204c26" providerId="LiveId" clId="{EBC90066-3455-408E-8EAD-7E66F4B6E0A2}" dt="2022-10-09T05:50:58.138" v="43" actId="26606"/>
          <ac:cxnSpMkLst>
            <pc:docMk/>
            <pc:sldMk cId="2642637080" sldId="263"/>
            <ac:cxnSpMk id="21" creationId="{08C5794E-A9A1-4A23-AF68-C79A7822334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F0645-B12A-E4B3-9455-9FABF605E6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1D42CF-0853-9BA5-5804-DD887F6730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734C3-2711-6FCB-1A55-9A9EC3A7C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FE01-CE44-4CF2-A413-E9B1176D0915}" type="datetimeFigureOut">
              <a:rPr lang="en-IN" smtClean="0"/>
              <a:t>09-10-2022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340A1-C074-CFF4-52C9-20F30195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D55EB-CED2-76A7-8CA5-133B24834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B472-8186-4C67-B1E8-D3E79ED302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649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65B5E-8772-FC30-099C-501BD8B22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E7D37-C610-AFE0-10E9-1B4A338DC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CEB92-4861-14FC-1A7E-313C5D8F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FE01-CE44-4CF2-A413-E9B1176D0915}" type="datetimeFigureOut">
              <a:rPr lang="en-IN" smtClean="0"/>
              <a:t>09-10-2022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31BD6-E606-5729-27FF-33E7754C4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7CD34-7433-2037-91D6-9B9ECA2BF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B472-8186-4C67-B1E8-D3E79ED302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3969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F4059-CF9F-117C-70E9-2D821A181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37AF9-7FAF-2EF5-0F25-40A7FBA93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F7DCF-3550-7C48-A41A-467EF6F96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FE01-CE44-4CF2-A413-E9B1176D0915}" type="datetimeFigureOut">
              <a:rPr lang="en-IN" smtClean="0"/>
              <a:t>09-10-2022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6756D-E289-BC24-F974-26B9D5ABD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F36E1-1CED-35E2-2A86-8CB0A5DB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B472-8186-4C67-B1E8-D3E79ED302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910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25246-1A66-AB29-E854-F79E2F1ED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7224B-DA5A-64E5-5AA6-7EAC202BA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7F3BCA-2F4D-CA09-1A54-98BABC9E6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5BB19E-515B-3F47-88D7-5465DA5D8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FE01-CE44-4CF2-A413-E9B1176D0915}" type="datetimeFigureOut">
              <a:rPr lang="en-IN" smtClean="0"/>
              <a:t>09-10-2022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58A2E4-2CD3-EB08-ADA7-5F2553991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25AD92-A08A-3F2F-A75A-80E79C2D8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B472-8186-4C67-B1E8-D3E79ED302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8423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94A8C-6177-C6CB-13C9-E59F8403C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987B4-1147-B79E-EBDD-1915D5A4C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D51272-C8AF-14F9-AECD-034820697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C3B417-0B27-7041-F257-2131F2819D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D01FE1-791C-FB46-7636-EC332948B2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33AA59-C68F-BC6C-1079-6195B3D02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FE01-CE44-4CF2-A413-E9B1176D0915}" type="datetimeFigureOut">
              <a:rPr lang="en-IN" smtClean="0"/>
              <a:t>09-10-2022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B2A36B-3766-A9A3-DD9E-567763B69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836EA3-81DB-63AF-FDE8-4F4730A6C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B472-8186-4C67-B1E8-D3E79ED302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5821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680D2-1D0D-AD7E-A3C8-A3806CF2B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48D71C-34E4-004F-3B45-141EC4691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FE01-CE44-4CF2-A413-E9B1176D0915}" type="datetimeFigureOut">
              <a:rPr lang="en-IN" smtClean="0"/>
              <a:t>09-10-2022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DF8B7B-2467-B784-2D9E-ECFF8FBCB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E9811-DC79-4A32-4C77-F1D58B427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B472-8186-4C67-B1E8-D3E79ED302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40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D980B6-6649-FB01-8CE0-11F3D7F25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FE01-CE44-4CF2-A413-E9B1176D0915}" type="datetimeFigureOut">
              <a:rPr lang="en-IN" smtClean="0"/>
              <a:t>09-10-2022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827259-6DEF-3682-E225-7316FB4BE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BE2FC-44BF-B03A-EB73-FB872F31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B472-8186-4C67-B1E8-D3E79ED302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630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F0702-0328-DD4D-9F14-CF41A54A6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54467-1EB8-3D19-4E9E-6B7752B3E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6255F-8219-F992-D681-537A5AFE0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9A42BF-6D69-C828-7BC5-2EC38BF6E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FE01-CE44-4CF2-A413-E9B1176D0915}" type="datetimeFigureOut">
              <a:rPr lang="en-IN" smtClean="0"/>
              <a:t>09-10-2022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CE25C7-1381-48DD-6C7B-DA45D67E6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D1390-30E3-4768-4B9A-9FD3DD4CE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B472-8186-4C67-B1E8-D3E79ED302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0117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179B6-7CDB-F7AE-83AF-24EC35E50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510368-7D8A-AE7C-16B8-B5BD309DA8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ADDFE-8B98-D618-0402-EDFDC728A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7F6DF5-361C-3399-6CBC-0F8718B03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FE01-CE44-4CF2-A413-E9B1176D0915}" type="datetimeFigureOut">
              <a:rPr lang="en-IN" smtClean="0"/>
              <a:t>09-10-2022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E37A30-5F1E-64D8-E1AC-A8B624677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F3038-E114-E6F7-0CB8-ADA58F53E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B472-8186-4C67-B1E8-D3E79ED302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0155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E71D6-AE68-F71A-B084-3FEDB7C9D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81EF38-5499-4BDA-753E-DA773D7E5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5AACB-F400-BFAB-3AB7-8861CDF55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FE01-CE44-4CF2-A413-E9B1176D0915}" type="datetimeFigureOut">
              <a:rPr lang="en-IN" smtClean="0"/>
              <a:t>09-10-2022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A151A-376D-3468-6D83-7168F4999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065CC-8EF9-81DF-8651-9F04C0504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B472-8186-4C67-B1E8-D3E79ED302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1940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F758E9-CEAA-BC1E-B659-48045A6AC6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7351A8-1933-AA1F-63D7-8082381A7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32E62-A045-39C0-A426-6DCF0608A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FE01-CE44-4CF2-A413-E9B1176D0915}" type="datetimeFigureOut">
              <a:rPr lang="en-IN" smtClean="0"/>
              <a:t>09-10-2022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C3225-1C81-DCD9-4214-7D9A338B8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165E5-67C7-B50E-EE80-1A2DAE098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B472-8186-4C67-B1E8-D3E79ED302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9500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367398-49A0-FE9E-2C6E-D529769C8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8E02B0-975E-8A38-D0DE-9D68BE1EE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285C5-EE79-3DFB-433C-835E6EAC4E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AFE01-CE44-4CF2-A413-E9B1176D0915}" type="datetimeFigureOut">
              <a:rPr lang="en-IN" smtClean="0"/>
              <a:t>09-10-2022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1F1C6-E788-F450-E398-82D8C4E9A5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C5871-8E4F-A976-5D2E-1EEB9A5B88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7B472-8186-4C67-B1E8-D3E79ED30294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46A3A0-FC40-3C5C-EFDA-23069600249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57908" y="156088"/>
            <a:ext cx="1142130" cy="91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82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69E5604-354C-86AB-A51A-AC75373263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9001167"/>
              </p:ext>
            </p:extLst>
          </p:nvPr>
        </p:nvGraphicFramePr>
        <p:xfrm>
          <a:off x="872490" y="1094105"/>
          <a:ext cx="10888980" cy="6035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671215">
                  <a:extLst>
                    <a:ext uri="{9D8B030D-6E8A-4147-A177-3AD203B41FA5}">
                      <a16:colId xmlns:a16="http://schemas.microsoft.com/office/drawing/2014/main" val="4112836673"/>
                    </a:ext>
                  </a:extLst>
                </a:gridCol>
                <a:gridCol w="6217765">
                  <a:extLst>
                    <a:ext uri="{9D8B030D-6E8A-4147-A177-3AD203B41FA5}">
                      <a16:colId xmlns:a16="http://schemas.microsoft.com/office/drawing/2014/main" val="1208226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Name of Conference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FEMPEDICON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31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Date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30</a:t>
                      </a:r>
                      <a:r>
                        <a:rPr lang="en-IN" sz="2800" baseline="30000" dirty="0"/>
                        <a:t>th</a:t>
                      </a:r>
                      <a:r>
                        <a:rPr lang="en-IN" sz="2800" dirty="0"/>
                        <a:t> &amp; 31</a:t>
                      </a:r>
                      <a:r>
                        <a:rPr lang="en-IN" sz="2800" baseline="30000" dirty="0"/>
                        <a:t>st</a:t>
                      </a:r>
                      <a:r>
                        <a:rPr lang="en-IN" sz="2800" dirty="0"/>
                        <a:t> July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05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Venue including City name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Nashik, Maharashtra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51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Title of the Paper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Role of Psychosocial factors in Examination anxiety in Adolescents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07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Type of Presentation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Oral presentation</a:t>
                      </a:r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902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First Author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dirty="0"/>
                        <a:t>Dr Neeti Soni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808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Presenting Author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Dr Neeti Soni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528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Co-Authors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dirty="0"/>
                        <a:t>Dr Swati Y. Bhave &amp; Aabha Kabra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667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Any other Important details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Received the 1</a:t>
                      </a:r>
                      <a:r>
                        <a:rPr lang="en-IN" sz="2800" baseline="30000" dirty="0"/>
                        <a:t>st</a:t>
                      </a:r>
                      <a:r>
                        <a:rPr lang="en-IN" sz="2800" dirty="0"/>
                        <a:t> prize in consultant category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190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314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4097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69E5604-354C-86AB-A51A-AC75373263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5211482"/>
              </p:ext>
            </p:extLst>
          </p:nvPr>
        </p:nvGraphicFramePr>
        <p:xfrm>
          <a:off x="1192295" y="0"/>
          <a:ext cx="10515600" cy="6766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41128366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/>
                        <a:t>Short Description of the content</a:t>
                      </a:r>
                      <a:endParaRPr lang="en-IN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314822"/>
                  </a:ext>
                </a:extLst>
              </a:tr>
              <a:tr h="3299611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IN" sz="3600" dirty="0"/>
                        <a:t>Examination anxiety is a major cause of students not doing well in-spite of adequate preparation. 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IN" sz="3600" dirty="0"/>
                        <a:t>A sample of 242 students was collected from DFC a coaching class in Aurangabad. 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IN" sz="3600" dirty="0"/>
                        <a:t>The scale used to test EA was FTAS scale with its 3 subfactors. 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IN" sz="3600" dirty="0"/>
                        <a:t>The results should a strong correlation between FTAS score &amp; SD factor across all ages with the strongest correlation coefficient for early adolescent girls &amp; Parental education had a statistically significant impact on all the subfactors of EA score.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314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511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DE033D-68F1-C596-0AB1-A1EC6F708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920" y="321734"/>
            <a:ext cx="4539328" cy="290517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17CDA24-35F8-4540-8C52-3096D6D94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F821F8B3-CA1C-6F68-6AA6-014AFB2B5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734" y="3641470"/>
            <a:ext cx="1968252" cy="290517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658BFE0-4E65-4174-9C75-687C94E88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A75DFED-A0C1-4A83-BE1D-0271C1826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552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9CD919-10B0-0628-B3F8-580D03CE2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1" y="3790354"/>
            <a:ext cx="5426764" cy="24420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8888E9A-A8ED-9A38-1B51-4759C16A3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890" y="311360"/>
            <a:ext cx="3680746" cy="276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37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155</Words>
  <Application>Microsoft Office PowerPoint</Application>
  <PresentationFormat>Widescreen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Swati Bhave</dc:creator>
  <cp:lastModifiedBy>Swati Bhave</cp:lastModifiedBy>
  <cp:revision>8</cp:revision>
  <dcterms:created xsi:type="dcterms:W3CDTF">2022-10-05T05:35:03Z</dcterms:created>
  <dcterms:modified xsi:type="dcterms:W3CDTF">2022-10-09T05:51:15Z</dcterms:modified>
</cp:coreProperties>
</file>